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8" r:id="rId8"/>
    <p:sldId id="257" r:id="rId9"/>
    <p:sldId id="264" r:id="rId10"/>
    <p:sldId id="263" r:id="rId11"/>
    <p:sldId id="262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CC"/>
    <a:srgbClr val="FFFFFF"/>
    <a:srgbClr val="8EDA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7C80C1-3FCA-4A5D-B7A9-EB0715CF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4DB3A3E-A023-4BAF-9345-E6325A38B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B035CD-7754-4EED-B8F4-CEFC1211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50E61F4-CF97-46F7-82E3-37DEA55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962CDBF-5893-4BB9-867F-77BEFE34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5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FF1ACE-CE71-4840-82CF-A1C5B07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6F313A6-4681-4B99-B9A3-6E52BE30A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62AB7D-21FE-4FCE-8AC7-CA381D08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187FD93-7C06-4CDC-BF81-A9C06746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744B25C-02A0-4D3A-BD17-00CFB9DB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10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B297BD9-ED22-4B6E-90F1-181306BC1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1D38BB4-4E92-4B40-B385-AFBEE1AD2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35687A5-3B5A-442B-8BC1-D19CA9E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8DC29D2-0150-4AFE-B95F-2575DD2B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09CC23-6FAB-41F2-8A9D-51E6D42A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07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94929B-0F24-46E1-955F-CE33C33D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5BDD3C-95D0-496E-95F2-0ED85041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8FA99B3-3D20-4B17-8565-287DB152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F98F43-784F-4F4B-A469-07168CEE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078E16-D356-474A-B0E5-49903AF3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48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DE0B3A-098F-4465-AFB9-FC14AB79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3970769-D0F4-481B-A7DD-85B28BCB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C12488-FE05-4CF7-8136-7EEB55DC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007250-ABB2-4C80-88DA-01D9AB82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E4BA762-772B-4348-989D-7E91412F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393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74987B-4CF2-4EB6-AB27-3C002445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BDD3380-132E-4520-B670-E2649B717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C40CE68-C5ED-4C3B-A2EC-60FC3676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8CC2521-9EE8-4A6A-9AC1-26BB393D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70D22E4-EDB7-4B7C-970F-63CBAC5D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042B96D-E83B-4D1C-9C8F-6FACDB1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779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97EF7E-18A8-41D4-A410-68B02674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96A0237-70F4-4037-8288-2A1AD271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02661D0-712A-4776-98B7-E2AEA6D23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41F70C0-895A-4C02-9905-9D1A6E8E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AB5A1D1-9021-4D17-900A-40F0ABF1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CB24EC00-DE5F-47FF-913D-34E95FEA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44B3576-60FD-4EB7-B925-929195DB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167CEDA-A6E2-415F-A664-26A26F30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06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DF80CC-667F-4CA1-9ED2-4BB4EBBA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417E07D-A764-407B-BC33-96C4DFAB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362B5858-A9F7-4EE5-9256-E7826266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CD8AED0-3FF8-4147-90DC-A4918BF2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056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C4F2907-3AAF-4DF0-999D-2C8C9B6F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A89409D-6C8E-4A2F-8517-F44161D3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2A9F48B-5B6B-4586-B35E-3CB6CD14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943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718B89-8CA5-4A30-AA5E-1ECB2247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694107-2C01-4D2B-B9A9-E814D67E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650C166-8D59-46EC-A390-F57EE853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0970CB5-3837-4018-B3DB-4A695125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4234C19-99D0-4205-81D2-B14B9E5D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CEB9D76-FC71-4C43-9143-9609E3F6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4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BB47D1-6D67-4C35-81EF-234FD5A1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DAB040C6-2CCF-412A-A10D-4E55FF13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7A52B00-68D1-41FA-B4FC-9C586B79F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CCF0262-B2CE-4EEB-99DF-768C07AF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74593D0-B86E-4B87-8471-BF9E1BB4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58B074C-FD2E-4616-B68B-372A303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120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F005BB9-1913-4E87-9347-3DEF2974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FCF811B-30EA-4962-A29E-56D6B72D4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FBB5CF-6D42-4B27-8B65-399643E28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0C56-8D58-4BB7-A281-125CE9D41EFB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1B6B0A5-FD40-40FC-AA71-07296AB14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E939256-7E61-49F4-9D7A-3E804618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61C6-BE9F-4664-A978-D23BF333C5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42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learningapps.org/watch?v=putsd1pqn21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A8FBFD-B95C-4190-8520-3CD7B9840A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8D8E2FB-3748-4AE6-B940-5429226CAA87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15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Healthy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and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happy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882A69-515E-4A68-AC06-39C9F01F0F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00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BB5D1F2-8CFB-4CD9-88AB-6C0F1E790A17}"/>
              </a:ext>
            </a:extLst>
          </p:cNvPr>
          <p:cNvSpPr txBox="1"/>
          <p:nvPr/>
        </p:nvSpPr>
        <p:spPr>
          <a:xfrm>
            <a:off x="4977414" y="3255962"/>
            <a:ext cx="943992" cy="589072"/>
          </a:xfrm>
          <a:prstGeom prst="rect">
            <a:avLst/>
          </a:prstGeom>
          <a:solidFill>
            <a:srgbClr val="8EDA8E"/>
          </a:solidFill>
          <a:ln w="38100">
            <a:solidFill>
              <a:srgbClr val="00B05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FOOD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DD4D8D6-B874-4641-8214-3F29673344E2}"/>
              </a:ext>
            </a:extLst>
          </p:cNvPr>
          <p:cNvSpPr txBox="1"/>
          <p:nvPr/>
        </p:nvSpPr>
        <p:spPr>
          <a:xfrm>
            <a:off x="2956268" y="2632993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tasty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78B5B44-C240-4042-8539-27A3F4BCDB60}"/>
              </a:ext>
            </a:extLst>
          </p:cNvPr>
          <p:cNvSpPr txBox="1"/>
          <p:nvPr/>
        </p:nvSpPr>
        <p:spPr>
          <a:xfrm>
            <a:off x="7585973" y="3761394"/>
            <a:ext cx="119700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unhealthy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8038040-0C10-49EC-8B17-74C7E9B23157}"/>
              </a:ext>
            </a:extLst>
          </p:cNvPr>
          <p:cNvSpPr txBox="1"/>
          <p:nvPr/>
        </p:nvSpPr>
        <p:spPr>
          <a:xfrm>
            <a:off x="3312852" y="4628454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crunchy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839A05D-5AB3-43BC-8E19-01CA85CF80F6}"/>
              </a:ext>
            </a:extLst>
          </p:cNvPr>
          <p:cNvSpPr txBox="1"/>
          <p:nvPr/>
        </p:nvSpPr>
        <p:spPr>
          <a:xfrm>
            <a:off x="6641981" y="2228206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soft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91ECB81-22C8-414A-A472-F0258B0A1819}"/>
              </a:ext>
            </a:extLst>
          </p:cNvPr>
          <p:cNvSpPr txBox="1"/>
          <p:nvPr/>
        </p:nvSpPr>
        <p:spPr>
          <a:xfrm>
            <a:off x="5225993" y="4460672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sour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B7DAB1C-AE13-4F4A-B5E3-DA884CAAE1AF}"/>
              </a:ext>
            </a:extLst>
          </p:cNvPr>
          <p:cNvSpPr txBox="1"/>
          <p:nvPr/>
        </p:nvSpPr>
        <p:spPr>
          <a:xfrm>
            <a:off x="1623888" y="3957173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filling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F8476D4-66FB-4E61-BC71-EE2784E94EA9}"/>
              </a:ext>
            </a:extLst>
          </p:cNvPr>
          <p:cNvSpPr txBox="1"/>
          <p:nvPr/>
        </p:nvSpPr>
        <p:spPr>
          <a:xfrm>
            <a:off x="4722921" y="2002012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fizzy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411550E-E67C-4817-A0CD-88697EA22692}"/>
              </a:ext>
            </a:extLst>
          </p:cNvPr>
          <p:cNvSpPr txBox="1"/>
          <p:nvPr/>
        </p:nvSpPr>
        <p:spPr>
          <a:xfrm>
            <a:off x="4803562" y="5411098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salty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9EE864A-8EB6-49DC-A766-361D8AA2866A}"/>
              </a:ext>
            </a:extLst>
          </p:cNvPr>
          <p:cNvSpPr txBox="1"/>
          <p:nvPr/>
        </p:nvSpPr>
        <p:spPr>
          <a:xfrm>
            <a:off x="8290260" y="2791091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fatty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A3F09D1-79D0-4A21-BC67-25649BA65E08}"/>
              </a:ext>
            </a:extLst>
          </p:cNvPr>
          <p:cNvSpPr txBox="1"/>
          <p:nvPr/>
        </p:nvSpPr>
        <p:spPr>
          <a:xfrm>
            <a:off x="7359592" y="4946255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sweet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8C71E1E-0AA6-4E39-B674-ADD0764A7F06}"/>
              </a:ext>
            </a:extLst>
          </p:cNvPr>
          <p:cNvSpPr txBox="1"/>
          <p:nvPr/>
        </p:nvSpPr>
        <p:spPr>
          <a:xfrm>
            <a:off x="2368860" y="5489027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healthy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A825A80C-E678-4284-B17D-C1DCB4B59094}"/>
              </a:ext>
            </a:extLst>
          </p:cNvPr>
          <p:cNvSpPr txBox="1"/>
          <p:nvPr/>
        </p:nvSpPr>
        <p:spPr>
          <a:xfrm>
            <a:off x="6641981" y="5771444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spicy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66F7955-5ADA-4423-96E8-479EBC2579EB}"/>
              </a:ext>
            </a:extLst>
          </p:cNvPr>
          <p:cNvSpPr txBox="1"/>
          <p:nvPr/>
        </p:nvSpPr>
        <p:spPr>
          <a:xfrm>
            <a:off x="8875467" y="4619404"/>
            <a:ext cx="94399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greasy</a:t>
            </a:r>
            <a:endParaRPr lang="hr-HR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04F4FA3E-B17F-4E76-8BC1-78EF600AA7F9}"/>
              </a:ext>
            </a:extLst>
          </p:cNvPr>
          <p:cNvSpPr txBox="1"/>
          <p:nvPr/>
        </p:nvSpPr>
        <p:spPr>
          <a:xfrm>
            <a:off x="2967353" y="3548031"/>
            <a:ext cx="116076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alcoholic</a:t>
            </a:r>
            <a:endParaRPr lang="hr-HR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104542FA-6074-433D-9225-606626D11E6D}"/>
              </a:ext>
            </a:extLst>
          </p:cNvPr>
          <p:cNvSpPr txBox="1"/>
          <p:nvPr/>
        </p:nvSpPr>
        <p:spPr>
          <a:xfrm>
            <a:off x="1896864" y="2632993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ukusno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AA05F043-C801-44D0-84CD-6F551ABF5DA8}"/>
              </a:ext>
            </a:extLst>
          </p:cNvPr>
          <p:cNvSpPr txBox="1"/>
          <p:nvPr/>
        </p:nvSpPr>
        <p:spPr>
          <a:xfrm>
            <a:off x="8927255" y="3782104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nezdravo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68BFEB2A-6330-4199-B93A-2EC79D720AE8}"/>
              </a:ext>
            </a:extLst>
          </p:cNvPr>
          <p:cNvSpPr txBox="1"/>
          <p:nvPr/>
        </p:nvSpPr>
        <p:spPr>
          <a:xfrm>
            <a:off x="2244573" y="4653271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hrskavo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671C6DE5-1E76-42C7-BB0A-22AF28505CD1}"/>
              </a:ext>
            </a:extLst>
          </p:cNvPr>
          <p:cNvSpPr txBox="1"/>
          <p:nvPr/>
        </p:nvSpPr>
        <p:spPr>
          <a:xfrm>
            <a:off x="6641981" y="1725079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mekano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800DE6B8-8F0D-4413-A060-6EB7F0DA8838}"/>
              </a:ext>
            </a:extLst>
          </p:cNvPr>
          <p:cNvSpPr txBox="1"/>
          <p:nvPr/>
        </p:nvSpPr>
        <p:spPr>
          <a:xfrm>
            <a:off x="6269872" y="4460672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kiselo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67909E7F-E40E-404C-B149-0C9D521359FB}"/>
              </a:ext>
            </a:extLst>
          </p:cNvPr>
          <p:cNvSpPr txBox="1"/>
          <p:nvPr/>
        </p:nvSpPr>
        <p:spPr>
          <a:xfrm>
            <a:off x="580008" y="3993828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nadjev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9A2B8E81-F72A-4408-8DF9-1C99934B9377}"/>
              </a:ext>
            </a:extLst>
          </p:cNvPr>
          <p:cNvSpPr txBox="1"/>
          <p:nvPr/>
        </p:nvSpPr>
        <p:spPr>
          <a:xfrm>
            <a:off x="3707909" y="2037192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gazirano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89565FAE-F31F-4918-B35A-9AF561DED82D}"/>
              </a:ext>
            </a:extLst>
          </p:cNvPr>
          <p:cNvSpPr txBox="1"/>
          <p:nvPr/>
        </p:nvSpPr>
        <p:spPr>
          <a:xfrm>
            <a:off x="4803562" y="5936080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slano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82EBB2BE-2174-42B8-A635-2EAE60DCC245}"/>
              </a:ext>
            </a:extLst>
          </p:cNvPr>
          <p:cNvSpPr txBox="1"/>
          <p:nvPr/>
        </p:nvSpPr>
        <p:spPr>
          <a:xfrm>
            <a:off x="9309718" y="2844717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masno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19F23AB-4840-4B67-B321-C17EC5F3B237}"/>
              </a:ext>
            </a:extLst>
          </p:cNvPr>
          <p:cNvSpPr txBox="1"/>
          <p:nvPr/>
        </p:nvSpPr>
        <p:spPr>
          <a:xfrm>
            <a:off x="8025785" y="5463103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slatko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005D5211-022B-41A3-B50C-2DF841AB54FF}"/>
              </a:ext>
            </a:extLst>
          </p:cNvPr>
          <p:cNvSpPr txBox="1"/>
          <p:nvPr/>
        </p:nvSpPr>
        <p:spPr>
          <a:xfrm>
            <a:off x="1300581" y="5489027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zdravo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7DCF8E06-CB8E-47F4-AC80-8B57F04A8663}"/>
              </a:ext>
            </a:extLst>
          </p:cNvPr>
          <p:cNvSpPr txBox="1"/>
          <p:nvPr/>
        </p:nvSpPr>
        <p:spPr>
          <a:xfrm>
            <a:off x="6278012" y="6325714"/>
            <a:ext cx="1871704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začinjeno, pikantno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6312D1BA-1034-4D99-AAF9-808695BB340B}"/>
              </a:ext>
            </a:extLst>
          </p:cNvPr>
          <p:cNvSpPr txBox="1"/>
          <p:nvPr/>
        </p:nvSpPr>
        <p:spPr>
          <a:xfrm>
            <a:off x="9915622" y="4639253"/>
            <a:ext cx="943992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masno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B1959A8D-CEC2-4947-A860-62920DD6F29F}"/>
              </a:ext>
            </a:extLst>
          </p:cNvPr>
          <p:cNvSpPr txBox="1"/>
          <p:nvPr/>
        </p:nvSpPr>
        <p:spPr>
          <a:xfrm>
            <a:off x="1896864" y="3421585"/>
            <a:ext cx="1027976" cy="42344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600" dirty="0"/>
              <a:t>alkoholno</a:t>
            </a:r>
          </a:p>
        </p:txBody>
      </p:sp>
    </p:spTree>
    <p:extLst>
      <p:ext uri="{BB962C8B-B14F-4D97-AF65-F5344CB8AC3E}">
        <p14:creationId xmlns:p14="http://schemas.microsoft.com/office/powerpoint/2010/main" xmlns="" val="16073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304C380-EF2B-4610-9361-456A4909FB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7343" y="1236364"/>
            <a:ext cx="7991383" cy="541657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95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B823A9-81D3-412F-843F-752931D36E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1839" y="1350909"/>
            <a:ext cx="6981825" cy="2581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6D97BA8-88C7-4305-A86D-33A293147314}"/>
              </a:ext>
            </a:extLst>
          </p:cNvPr>
          <p:cNvSpPr txBox="1"/>
          <p:nvPr/>
        </p:nvSpPr>
        <p:spPr>
          <a:xfrm>
            <a:off x="5630607" y="2472269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F19D639-A495-497E-8FFE-8DB015E820E2}"/>
              </a:ext>
            </a:extLst>
          </p:cNvPr>
          <p:cNvSpPr txBox="1"/>
          <p:nvPr/>
        </p:nvSpPr>
        <p:spPr>
          <a:xfrm>
            <a:off x="5630607" y="2821839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72385B7-5E72-4A6C-9F87-59468E0D5404}"/>
              </a:ext>
            </a:extLst>
          </p:cNvPr>
          <p:cNvSpPr txBox="1"/>
          <p:nvPr/>
        </p:nvSpPr>
        <p:spPr>
          <a:xfrm>
            <a:off x="5630607" y="3502134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6336085-6883-471C-BC2E-AABE5043506F}"/>
              </a:ext>
            </a:extLst>
          </p:cNvPr>
          <p:cNvSpPr txBox="1"/>
          <p:nvPr/>
        </p:nvSpPr>
        <p:spPr>
          <a:xfrm>
            <a:off x="5641650" y="3163580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EB54477-AB05-4288-B14F-53349116D3AB}"/>
              </a:ext>
            </a:extLst>
          </p:cNvPr>
          <p:cNvSpPr txBox="1"/>
          <p:nvPr/>
        </p:nvSpPr>
        <p:spPr>
          <a:xfrm>
            <a:off x="5641650" y="2157854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807D618-770D-4F3F-92B9-C663A504FF7D}"/>
              </a:ext>
            </a:extLst>
          </p:cNvPr>
          <p:cNvSpPr txBox="1"/>
          <p:nvPr/>
        </p:nvSpPr>
        <p:spPr>
          <a:xfrm>
            <a:off x="5630607" y="1830675"/>
            <a:ext cx="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14FDFB4-24D8-4381-AAA4-BBBF6817D2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9183" y="4147317"/>
            <a:ext cx="8229600" cy="895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F15640E-A446-4766-AA50-D91BDC5A365A}"/>
              </a:ext>
            </a:extLst>
          </p:cNvPr>
          <p:cNvSpPr txBox="1"/>
          <p:nvPr/>
        </p:nvSpPr>
        <p:spPr>
          <a:xfrm>
            <a:off x="175639" y="4354996"/>
            <a:ext cx="3469241" cy="212686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T</a:t>
            </a:r>
            <a:r>
              <a:rPr lang="en-US" dirty="0" err="1"/>
              <a:t>alk</a:t>
            </a:r>
            <a:r>
              <a:rPr lang="en-US" dirty="0"/>
              <a:t> about these four different types of food, their characteristics, the good/bad sides, if they are expensive, if they are convenient, who eats them, etc.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436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61B8B14-765D-4190-A096-2B74AE6ACF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4718" y="1201738"/>
            <a:ext cx="9315450" cy="48006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B57E8FC-03A4-4002-9E48-4F37F15EFF32}"/>
              </a:ext>
            </a:extLst>
          </p:cNvPr>
          <p:cNvSpPr txBox="1"/>
          <p:nvPr/>
        </p:nvSpPr>
        <p:spPr>
          <a:xfrm>
            <a:off x="7457243" y="2688223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95CEBF2-6D70-4322-8758-9ED79928D08D}"/>
              </a:ext>
            </a:extLst>
          </p:cNvPr>
          <p:cNvSpPr txBox="1"/>
          <p:nvPr/>
        </p:nvSpPr>
        <p:spPr>
          <a:xfrm>
            <a:off x="7457243" y="3026777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3045141-643A-4307-A5F6-A97FDCF1B4FB}"/>
              </a:ext>
            </a:extLst>
          </p:cNvPr>
          <p:cNvSpPr txBox="1"/>
          <p:nvPr/>
        </p:nvSpPr>
        <p:spPr>
          <a:xfrm>
            <a:off x="7457243" y="3340686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44242B0-69BE-44F2-83D8-2081C77FA67A}"/>
              </a:ext>
            </a:extLst>
          </p:cNvPr>
          <p:cNvSpPr txBox="1"/>
          <p:nvPr/>
        </p:nvSpPr>
        <p:spPr>
          <a:xfrm>
            <a:off x="7501964" y="3632948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B05D99F-DC86-4BD7-923F-5928B8CE2E0D}"/>
              </a:ext>
            </a:extLst>
          </p:cNvPr>
          <p:cNvSpPr txBox="1"/>
          <p:nvPr/>
        </p:nvSpPr>
        <p:spPr>
          <a:xfrm>
            <a:off x="7485355" y="3909258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BCA8736-831F-4B7C-A6EB-2F593E672E0A}"/>
              </a:ext>
            </a:extLst>
          </p:cNvPr>
          <p:cNvSpPr txBox="1"/>
          <p:nvPr/>
        </p:nvSpPr>
        <p:spPr>
          <a:xfrm>
            <a:off x="7485355" y="4201520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451FA12-42D7-49AE-AFED-3AD984AE2F2D}"/>
              </a:ext>
            </a:extLst>
          </p:cNvPr>
          <p:cNvSpPr txBox="1"/>
          <p:nvPr/>
        </p:nvSpPr>
        <p:spPr>
          <a:xfrm>
            <a:off x="7475331" y="4491494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533E09F-F53E-4FE4-ACEE-0782E57FF7E4}"/>
              </a:ext>
            </a:extLst>
          </p:cNvPr>
          <p:cNvSpPr txBox="1"/>
          <p:nvPr/>
        </p:nvSpPr>
        <p:spPr>
          <a:xfrm>
            <a:off x="7485355" y="4784113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9E85852-ABC7-43AE-9936-0F41C57A0ACF}"/>
              </a:ext>
            </a:extLst>
          </p:cNvPr>
          <p:cNvSpPr txBox="1"/>
          <p:nvPr/>
        </p:nvSpPr>
        <p:spPr>
          <a:xfrm>
            <a:off x="7475331" y="5065377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ED60530-4B2B-4562-BBC0-5A557F2146B2}"/>
              </a:ext>
            </a:extLst>
          </p:cNvPr>
          <p:cNvSpPr txBox="1"/>
          <p:nvPr/>
        </p:nvSpPr>
        <p:spPr>
          <a:xfrm>
            <a:off x="7467599" y="5347077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2416D20E-189C-4DC8-AEEA-6B1066E06D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153" y="398382"/>
            <a:ext cx="8134350" cy="4381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B7A3332-E1EA-4026-AC76-C4C736FC94B2}"/>
              </a:ext>
            </a:extLst>
          </p:cNvPr>
          <p:cNvSpPr txBox="1"/>
          <p:nvPr/>
        </p:nvSpPr>
        <p:spPr>
          <a:xfrm>
            <a:off x="177553" y="5403931"/>
            <a:ext cx="2463721" cy="923330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Pay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 to </a:t>
            </a:r>
            <a:r>
              <a:rPr lang="en-US" dirty="0"/>
              <a:t>the form of the verb in the sentences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26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34F6547-8917-460B-9E12-AB3CE7B161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428" y="341312"/>
            <a:ext cx="4791075" cy="29146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xmlns="" id="{1A1B2E3F-C0BD-48E5-8418-9D302B0934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5517" y="4665888"/>
            <a:ext cx="2791982" cy="8993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B3CB0C6-A4AD-48A5-8947-F4DE27C480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409" r="5162"/>
          <a:stretch/>
        </p:blipFill>
        <p:spPr>
          <a:xfrm>
            <a:off x="5448890" y="1600200"/>
            <a:ext cx="6620501" cy="47720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4D29321-F5C2-4D0D-AA74-76D827EE145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3020" y="2768539"/>
            <a:ext cx="5435230" cy="36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3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BA305D-6694-41BB-BD4C-A76B0A5EFB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103" y="440748"/>
            <a:ext cx="6400800" cy="59626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1E4D31F-9650-4727-B179-BCF758EED4CB}"/>
              </a:ext>
            </a:extLst>
          </p:cNvPr>
          <p:cNvSpPr txBox="1"/>
          <p:nvPr/>
        </p:nvSpPr>
        <p:spPr>
          <a:xfrm>
            <a:off x="1435566" y="1240560"/>
            <a:ext cx="405083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genetically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modified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590EECE-AB90-4710-943E-B63B046FC155}"/>
              </a:ext>
            </a:extLst>
          </p:cNvPr>
          <p:cNvSpPr txBox="1"/>
          <p:nvPr/>
        </p:nvSpPr>
        <p:spPr>
          <a:xfrm>
            <a:off x="1435566" y="1908956"/>
            <a:ext cx="142304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organic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168C0A1-38C5-4049-90D7-2A35940793CB}"/>
              </a:ext>
            </a:extLst>
          </p:cNvPr>
          <p:cNvSpPr txBox="1"/>
          <p:nvPr/>
        </p:nvSpPr>
        <p:spPr>
          <a:xfrm>
            <a:off x="1524000" y="2563061"/>
            <a:ext cx="11925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canned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666350D-1326-4BF6-A462-C86DD38041B8}"/>
              </a:ext>
            </a:extLst>
          </p:cNvPr>
          <p:cNvSpPr txBox="1"/>
          <p:nvPr/>
        </p:nvSpPr>
        <p:spPr>
          <a:xfrm>
            <a:off x="1430786" y="3186940"/>
            <a:ext cx="11925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frozen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08CD225-5D50-49FC-8F31-306146507B47}"/>
              </a:ext>
            </a:extLst>
          </p:cNvPr>
          <p:cNvSpPr txBox="1"/>
          <p:nvPr/>
        </p:nvSpPr>
        <p:spPr>
          <a:xfrm>
            <a:off x="1094914" y="3857875"/>
            <a:ext cx="11925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junk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DC2F6CA-C655-4C88-AA16-5AFC4E74511C}"/>
              </a:ext>
            </a:extLst>
          </p:cNvPr>
          <p:cNvSpPr txBox="1"/>
          <p:nvPr/>
        </p:nvSpPr>
        <p:spPr>
          <a:xfrm>
            <a:off x="1430786" y="4519637"/>
            <a:ext cx="204926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vegeterian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1957FF7-4E65-498B-BF7B-53059ED847C7}"/>
              </a:ext>
            </a:extLst>
          </p:cNvPr>
          <p:cNvSpPr txBox="1"/>
          <p:nvPr/>
        </p:nvSpPr>
        <p:spPr>
          <a:xfrm>
            <a:off x="1430786" y="5239703"/>
            <a:ext cx="11925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cooked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3FFCAF2-1961-4E81-AA81-0A63A61596BF}"/>
              </a:ext>
            </a:extLst>
          </p:cNvPr>
          <p:cNvSpPr txBox="1"/>
          <p:nvPr/>
        </p:nvSpPr>
        <p:spPr>
          <a:xfrm>
            <a:off x="1134521" y="5941605"/>
            <a:ext cx="11925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rgbClr val="FF33CC"/>
                </a:solidFill>
              </a:rPr>
              <a:t>fresh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261A-B0BA-4A2A-9652-E3BE766B3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92B29E-F625-4ABD-8ADB-AE79322CA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C81AB3-290A-45A4-92CB-19E9C9659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3C48C36-CDE3-4D42-8F7E-DDDE5F40C1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784" y="1432718"/>
            <a:ext cx="7896225" cy="48863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17ED1B-306B-4786-BCDD-B45C8A0055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4046" y="2001838"/>
            <a:ext cx="7229475" cy="409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02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E2E0531-6B9E-467D-9BC4-CB7392012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C0D8132-1DEF-4F7F-B49B-94EFB6E4D7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2985" y="92592"/>
            <a:ext cx="7268754" cy="197896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D23EE2D-EECE-4C94-AE6F-8708E0C7CC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642" y="2710194"/>
            <a:ext cx="2886075" cy="4476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B97DA41F-14F0-45E7-B3E0-41CD690498E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8319" y="2210359"/>
            <a:ext cx="7268754" cy="453824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953DA3C-4549-450B-9219-2B422425D8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184" r="2754"/>
          <a:stretch/>
        </p:blipFill>
        <p:spPr>
          <a:xfrm>
            <a:off x="174927" y="4398956"/>
            <a:ext cx="4363291" cy="12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4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2DB535-ADAF-4ABC-BEFA-30932C534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5065CD-7661-424D-90CB-D0183ECA2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C37E5-3CAA-4680-A9EE-E0DCFB2C8EDD}">
  <ds:schemaRefs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110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2022-03-28T01:21:14Z</dcterms:created>
  <dcterms:modified xsi:type="dcterms:W3CDTF">2022-03-28T13:48:26Z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